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1" autoAdjust="0"/>
    <p:restoredTop sz="94660"/>
  </p:normalViewPr>
  <p:slideViewPr>
    <p:cSldViewPr snapToGrid="0">
      <p:cViewPr varScale="1">
        <p:scale>
          <a:sx n="61" d="100"/>
          <a:sy n="61" d="100"/>
        </p:scale>
        <p:origin x="82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1800F-8184-4625-AA3F-A79C3BDCBB39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B7929-A1E9-4E2E-82DA-4E601F2AB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801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714D1C-5790-49C1-9367-2ED243D891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511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8F59-E708-411B-B306-E0D1F17D89DB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CA3A-7F9D-4F28-8BD3-6412B8E9D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383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8F59-E708-411B-B306-E0D1F17D89DB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CA3A-7F9D-4F28-8BD3-6412B8E9D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754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8F59-E708-411B-B306-E0D1F17D89DB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CA3A-7F9D-4F28-8BD3-6412B8E9D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563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8F59-E708-411B-B306-E0D1F17D89DB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CA3A-7F9D-4F28-8BD3-6412B8E9D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601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8F59-E708-411B-B306-E0D1F17D89DB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CA3A-7F9D-4F28-8BD3-6412B8E9D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969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8F59-E708-411B-B306-E0D1F17D89DB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CA3A-7F9D-4F28-8BD3-6412B8E9D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481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8F59-E708-411B-B306-E0D1F17D89DB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CA3A-7F9D-4F28-8BD3-6412B8E9D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811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8F59-E708-411B-B306-E0D1F17D89DB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CA3A-7F9D-4F28-8BD3-6412B8E9D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551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8F59-E708-411B-B306-E0D1F17D89DB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CA3A-7F9D-4F28-8BD3-6412B8E9D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132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8F59-E708-411B-B306-E0D1F17D89DB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CA3A-7F9D-4F28-8BD3-6412B8E9D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588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58F59-E708-411B-B306-E0D1F17D89DB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CA3A-7F9D-4F28-8BD3-6412B8E9D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806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58F59-E708-411B-B306-E0D1F17D89DB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8CA3A-7F9D-4F28-8BD3-6412B8E9D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679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127"/>
            <a:ext cx="11180618" cy="6705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Economic cost concepts don’t align with data</a:t>
            </a:r>
          </a:p>
          <a:p>
            <a:r>
              <a:rPr lang="en-US" dirty="0" smtClean="0"/>
              <a:t>Ex post vs. ex ante cost estimates</a:t>
            </a:r>
          </a:p>
          <a:p>
            <a:pPr lvl="1"/>
            <a:r>
              <a:rPr lang="en-US" dirty="0" smtClean="0"/>
              <a:t>What actions can we look at to reveal cost</a:t>
            </a:r>
          </a:p>
          <a:p>
            <a:pPr lvl="1"/>
            <a:r>
              <a:rPr lang="en-US" dirty="0" smtClean="0"/>
              <a:t>Institutional issues when implementing programs, which makes estimating costs harder</a:t>
            </a:r>
          </a:p>
          <a:p>
            <a:r>
              <a:rPr lang="en-US" dirty="0" smtClean="0"/>
              <a:t>Understanding how behavioral responses impact costs</a:t>
            </a:r>
          </a:p>
          <a:p>
            <a:pPr lvl="1"/>
            <a:r>
              <a:rPr lang="en-US" dirty="0" smtClean="0"/>
              <a:t>Direct effects, indirect effects, slippage; Ag and other non-point sources vs. point sources </a:t>
            </a:r>
          </a:p>
          <a:p>
            <a:r>
              <a:rPr lang="en-US" dirty="0" smtClean="0"/>
              <a:t>Role of dynamics</a:t>
            </a:r>
          </a:p>
          <a:p>
            <a:pPr lvl="1"/>
            <a:r>
              <a:rPr lang="en-US" dirty="0" smtClean="0"/>
              <a:t>Change in costs over time; legacy effects</a:t>
            </a:r>
          </a:p>
          <a:p>
            <a:r>
              <a:rPr lang="en-US" dirty="0" smtClean="0"/>
              <a:t>Partial </a:t>
            </a:r>
            <a:r>
              <a:rPr lang="en-US" dirty="0"/>
              <a:t>vs. General Equilibrium frameworks</a:t>
            </a:r>
          </a:p>
          <a:p>
            <a:r>
              <a:rPr lang="en-US" dirty="0" smtClean="0"/>
              <a:t>Hydrological modeling; Scaling issues, calibration challenges</a:t>
            </a:r>
          </a:p>
          <a:p>
            <a:r>
              <a:rPr lang="en-US" dirty="0" smtClean="0"/>
              <a:t>How to think about moving targets</a:t>
            </a:r>
          </a:p>
          <a:p>
            <a:pPr lvl="1"/>
            <a:r>
              <a:rPr lang="en-US" dirty="0" smtClean="0"/>
              <a:t>Updating with new info on science of ecological processes</a:t>
            </a:r>
          </a:p>
          <a:p>
            <a:r>
              <a:rPr lang="en-US" dirty="0" smtClean="0"/>
              <a:t>Observe purchases for practices (need to map to cost estimates)</a:t>
            </a:r>
          </a:p>
          <a:p>
            <a:r>
              <a:rPr lang="en-US" dirty="0" smtClean="0"/>
              <a:t>Thinking about air deposition and role of air pollution</a:t>
            </a:r>
          </a:p>
          <a:p>
            <a:r>
              <a:rPr lang="en-US" dirty="0" smtClean="0"/>
              <a:t>Policy interactions</a:t>
            </a:r>
          </a:p>
          <a:p>
            <a:r>
              <a:rPr lang="en-US" dirty="0" smtClean="0"/>
              <a:t>Understanding of transactions costs (farmers are time constrained)</a:t>
            </a:r>
          </a:p>
          <a:p>
            <a:pPr lvl="1"/>
            <a:r>
              <a:rPr lang="en-US" dirty="0" smtClean="0"/>
              <a:t>Misperception of costs (learning and how it impacts cost estimates)</a:t>
            </a:r>
          </a:p>
          <a:p>
            <a:r>
              <a:rPr lang="en-US" dirty="0" smtClean="0"/>
              <a:t>Rented cropland (institutional arrangement issue) </a:t>
            </a:r>
          </a:p>
        </p:txBody>
      </p:sp>
    </p:spTree>
    <p:extLst>
      <p:ext uri="{BB962C8B-B14F-4D97-AF65-F5344CB8AC3E}">
        <p14:creationId xmlns:p14="http://schemas.microsoft.com/office/powerpoint/2010/main" val="427343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151</Words>
  <Application>Microsoft Office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Iowa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Keiser, David A [ECONA]</dc:creator>
  <cp:lastModifiedBy>Keiser, David A [ECONA]</cp:lastModifiedBy>
  <cp:revision>2</cp:revision>
  <dcterms:created xsi:type="dcterms:W3CDTF">2018-04-22T20:44:20Z</dcterms:created>
  <dcterms:modified xsi:type="dcterms:W3CDTF">2018-04-22T20:56:04Z</dcterms:modified>
</cp:coreProperties>
</file>